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9" r:id="rId2"/>
    <p:sldId id="261" r:id="rId3"/>
    <p:sldId id="262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A4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1" d="100"/>
          <a:sy n="51" d="100"/>
        </p:scale>
        <p:origin x="124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ECN-2019-2022\R_Bloque_Pleno\Mat-referencia\Nuevo%20CBF%20Juveni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concentrado!$C$1</c:f>
              <c:strCache>
                <c:ptCount val="1"/>
                <c:pt idx="0">
                  <c:v>MEMBRESIA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8.2148495803904421E-3"/>
                  <c:y val="0.148991133234788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691415967317403E-3"/>
                  <c:y val="-0.258111399829280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1074247901952216E-2"/>
                  <c:y val="2.098466665278704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2980513449660006E-2"/>
                  <c:y val="-9.6178611095084684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extLst>
                <c:ext xmlns:c15="http://schemas.microsoft.com/office/drawing/2012/chart" uri="{02D57815-91ED-43cb-92C2-25804820EDAC}">
                  <c15:fullRef>
                    <c15:sqref>concentrado!$A$2:$B$6</c15:sqref>
                  </c15:fullRef>
                </c:ext>
              </c:extLst>
              <c:f>concentrado!$A$2:$B$5</c:f>
              <c:multiLvlStrCache>
                <c:ptCount val="4"/>
                <c:lvl>
                  <c:pt idx="0">
                    <c:v>EXPLORADORES</c:v>
                  </c:pt>
                  <c:pt idx="1">
                    <c:v>DESCUBRIDORES</c:v>
                  </c:pt>
                  <c:pt idx="2">
                    <c:v>CONSTRUCTORES</c:v>
                  </c:pt>
                  <c:pt idx="3">
                    <c:v>CONQUISTADORES</c:v>
                  </c:pt>
                </c:lvl>
                <c:lvl>
                  <c:pt idx="0">
                    <c:v>15-17</c:v>
                  </c:pt>
                  <c:pt idx="1">
                    <c:v>18-21</c:v>
                  </c:pt>
                  <c:pt idx="2">
                    <c:v>22-25</c:v>
                  </c:pt>
                  <c:pt idx="3">
                    <c:v>&gt;= 26</c:v>
                  </c:pt>
                </c:lvl>
              </c:multiLvlStrCache>
            </c:multiLvl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concentrado!$C$2:$C$6</c15:sqref>
                  </c15:fullRef>
                </c:ext>
              </c:extLst>
              <c:f>concentrado!$C$2:$C$5</c:f>
              <c:numCache>
                <c:formatCode>#,##0</c:formatCode>
                <c:ptCount val="4"/>
                <c:pt idx="0">
                  <c:v>5529</c:v>
                </c:pt>
                <c:pt idx="1">
                  <c:v>3118</c:v>
                </c:pt>
                <c:pt idx="2">
                  <c:v>765</c:v>
                </c:pt>
                <c:pt idx="3">
                  <c:v>189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306FA-86AF-487B-8993-CDC6EBE96618}" type="datetimeFigureOut">
              <a:rPr lang="es-MX" smtClean="0"/>
              <a:t>09/10/2019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61459-F3FC-4EE8-A507-28A8088F58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29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 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316-AC14-4DEC-8E6A-4AA20C507F53}" type="slidenum">
              <a:rPr lang="es-MX" smtClean="0">
                <a:solidFill>
                  <a:prstClr val="black"/>
                </a:solidFill>
              </a:rPr>
              <a:pPr/>
              <a:t>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99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BD316-AC14-4DEC-8E6A-4AA20C507F53}" type="slidenum">
              <a:rPr lang="es-MX" smtClean="0">
                <a:solidFill>
                  <a:prstClr val="black"/>
                </a:solidFill>
              </a:rPr>
              <a:pPr/>
              <a:t>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82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56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4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1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63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37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6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4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2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4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3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54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B3FB2-AD36-B348-97F9-CB582C54838F}" type="datetimeFigureOut">
              <a:rPr lang="en-US" smtClean="0"/>
              <a:t>10/9/2019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94628-B523-0D47-81E0-F9A99D67A8E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4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418" y="3558921"/>
            <a:ext cx="7585323" cy="2057477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Membresia Juvenil registrada</a:t>
            </a:r>
            <a:br>
              <a:rPr lang="en-US" sz="3600" b="1" dirty="0" smtClean="0">
                <a:latin typeface="Century Gothic"/>
                <a:cs typeface="Century Gothic"/>
              </a:rPr>
            </a:br>
            <a:r>
              <a:rPr lang="en-US" sz="3600" b="1" dirty="0" smtClean="0">
                <a:latin typeface="Century Gothic"/>
                <a:cs typeface="Century Gothic"/>
              </a:rPr>
              <a:t>en BDW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LOGO EQUIPO ENTRANTE  201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/>
          <a:stretch/>
        </p:blipFill>
        <p:spPr>
          <a:xfrm>
            <a:off x="7011297" y="845247"/>
            <a:ext cx="2132703" cy="2200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9448" y="101976"/>
            <a:ext cx="3378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Equipo Coordinador Nacional</a:t>
            </a:r>
          </a:p>
          <a:p>
            <a:pPr algn="r"/>
            <a:r>
              <a:rPr lang="es-ES_tradnl" sz="16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2019-2022</a:t>
            </a:r>
            <a:endParaRPr lang="en-US" sz="16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539" y="218852"/>
            <a:ext cx="3152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Movimiento</a:t>
            </a:r>
            <a:r>
              <a:rPr lang="es-ES_tradnl" sz="1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Familiar Cristiano</a:t>
            </a:r>
            <a:endParaRPr lang="en-US" sz="1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7" name="Picture 6" descr="1logoju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7" y="974308"/>
            <a:ext cx="1779474" cy="258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98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036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 smtClean="0">
                <a:solidFill>
                  <a:prstClr val="black"/>
                </a:solidFill>
              </a:rPr>
              <a:t>Nueva estructura del CBF Juvenil</a:t>
            </a:r>
            <a:endParaRPr lang="es-MX" sz="3200" b="1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0" y="587811"/>
            <a:ext cx="88554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3200" b="1" dirty="0" smtClean="0">
                <a:solidFill>
                  <a:prstClr val="black"/>
                </a:solidFill>
              </a:rPr>
              <a:t>Indicaciones: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3200" dirty="0" smtClean="0">
                <a:solidFill>
                  <a:prstClr val="black"/>
                </a:solidFill>
              </a:rPr>
              <a:t>El CBF </a:t>
            </a:r>
            <a:r>
              <a:rPr lang="es-MX" sz="3200" dirty="0">
                <a:solidFill>
                  <a:prstClr val="black"/>
                </a:solidFill>
              </a:rPr>
              <a:t>juvenil se mantendrá </a:t>
            </a:r>
            <a:r>
              <a:rPr lang="es-MX" sz="3200" dirty="0" smtClean="0">
                <a:solidFill>
                  <a:prstClr val="black"/>
                </a:solidFill>
              </a:rPr>
              <a:t>igual.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3200" dirty="0" smtClean="0">
                <a:solidFill>
                  <a:prstClr val="black"/>
                </a:solidFill>
              </a:rPr>
              <a:t>En septiembre del 2020 </a:t>
            </a:r>
            <a:r>
              <a:rPr lang="es-MX" sz="3200" dirty="0">
                <a:solidFill>
                  <a:prstClr val="black"/>
                </a:solidFill>
              </a:rPr>
              <a:t>entrará la revitalización del </a:t>
            </a:r>
            <a:r>
              <a:rPr lang="es-MX" sz="3200" dirty="0" smtClean="0">
                <a:solidFill>
                  <a:prstClr val="black"/>
                </a:solidFill>
              </a:rPr>
              <a:t>nuevo CBF juvenil.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3200" dirty="0" smtClean="0">
                <a:solidFill>
                  <a:prstClr val="black"/>
                </a:solidFill>
              </a:rPr>
              <a:t>Contará </a:t>
            </a:r>
            <a:r>
              <a:rPr lang="es-MX" sz="3200" dirty="0">
                <a:solidFill>
                  <a:prstClr val="black"/>
                </a:solidFill>
              </a:rPr>
              <a:t>con </a:t>
            </a:r>
            <a:r>
              <a:rPr lang="es-MX" sz="3200" dirty="0" smtClean="0">
                <a:solidFill>
                  <a:prstClr val="black"/>
                </a:solidFill>
              </a:rPr>
              <a:t>cuatro etapas agrupados por edades.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MX" sz="3200" dirty="0" smtClean="0">
                <a:solidFill>
                  <a:prstClr val="black"/>
                </a:solidFill>
              </a:rPr>
              <a:t>Al pasar de una etapa a otra inician en 1er nivel.</a:t>
            </a:r>
            <a:endParaRPr lang="es-MX" sz="3200" dirty="0">
              <a:solidFill>
                <a:prstClr val="black"/>
              </a:solidFill>
            </a:endParaRPr>
          </a:p>
        </p:txBody>
      </p:sp>
      <p:pic>
        <p:nvPicPr>
          <p:cNvPr id="5" name="Picture 6" descr="1logoju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45" y="3981691"/>
            <a:ext cx="1399824" cy="2033188"/>
          </a:xfrm>
          <a:prstGeom prst="rect">
            <a:avLst/>
          </a:prstGeom>
        </p:spPr>
      </p:pic>
      <p:graphicFrame>
        <p:nvGraphicFramePr>
          <p:cNvPr id="9" name="Tabla 8"/>
          <p:cNvGraphicFramePr>
            <a:graphicFrameLocks noGrp="1"/>
          </p:cNvGraphicFramePr>
          <p:nvPr>
            <p:extLst/>
          </p:nvPr>
        </p:nvGraphicFramePr>
        <p:xfrm>
          <a:off x="1886675" y="3713483"/>
          <a:ext cx="6088282" cy="230139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13351"/>
                <a:gridCol w="2953541"/>
                <a:gridCol w="1721390"/>
              </a:tblGrid>
              <a:tr h="3010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EDADES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ETAPAS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</a:rPr>
                        <a:t>MEMBRESIA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10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15-17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 dirty="0">
                          <a:effectLst/>
                        </a:rPr>
                        <a:t>EXPLORADORES</a:t>
                      </a:r>
                      <a:endParaRPr lang="es-MX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5,529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10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18-21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DESCUBRIDORES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3,118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10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22-25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CONSTRUCTORES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765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10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&gt;= 26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CONQUISTADORES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189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1016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u="none" strike="noStrike">
                          <a:effectLst/>
                        </a:rPr>
                        <a:t> 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600" u="none" strike="noStrike">
                          <a:effectLst/>
                        </a:rPr>
                        <a:t>ADOLESCENTES</a:t>
                      </a:r>
                      <a:endParaRPr lang="es-MX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>
                          <a:effectLst/>
                        </a:rPr>
                        <a:t>5,701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01016">
                <a:tc>
                  <a:txBody>
                    <a:bodyPr/>
                    <a:lstStyle/>
                    <a:p>
                      <a:pPr algn="l" fontAlgn="b"/>
                      <a:endParaRPr lang="es-MX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600" b="1" u="none" strike="noStrike" dirty="0" smtClean="0">
                          <a:effectLst/>
                        </a:rPr>
                        <a:t>(CBF 2019-2020) MEMBRESIA APROXIMADA</a:t>
                      </a:r>
                      <a:endParaRPr lang="es-MX" sz="16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2400" b="1" u="none" strike="noStrike" dirty="0">
                          <a:effectLst/>
                        </a:rPr>
                        <a:t>15,302</a:t>
                      </a:r>
                      <a:endParaRPr lang="es-MX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3761770" y="6014879"/>
            <a:ext cx="2106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prstClr val="black"/>
                </a:solidFill>
              </a:rPr>
              <a:t>CORTE AL 7 /OCT/2019</a:t>
            </a:r>
            <a:endParaRPr lang="es-MX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3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0" y="6459015"/>
            <a:ext cx="9128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i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  <a:cs typeface="Century Gothic"/>
              </a:rPr>
              <a:t>"Familias convertidas al amor de Dios, testimonio vivo de santidad"</a:t>
            </a:r>
            <a:endParaRPr lang="en-US" i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/>
              <a:cs typeface="Century Gothic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3036"/>
            <a:ext cx="48867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dirty="0" smtClean="0">
                <a:solidFill>
                  <a:prstClr val="black"/>
                </a:solidFill>
              </a:rPr>
              <a:t>Membresía actual Juvenil</a:t>
            </a:r>
            <a:endParaRPr lang="es-MX" sz="3200" b="1" dirty="0">
              <a:solidFill>
                <a:prstClr val="black"/>
              </a:solidFill>
            </a:endParaRPr>
          </a:p>
        </p:txBody>
      </p:sp>
      <p:pic>
        <p:nvPicPr>
          <p:cNvPr id="4" name="Picture 6" descr="1logoju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67" y="3036"/>
            <a:ext cx="1422144" cy="2065607"/>
          </a:xfrm>
          <a:prstGeom prst="rect">
            <a:avLst/>
          </a:prstGeom>
        </p:spPr>
      </p:pic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047367"/>
              </p:ext>
            </p:extLst>
          </p:nvPr>
        </p:nvGraphicFramePr>
        <p:xfrm>
          <a:off x="131539" y="849016"/>
          <a:ext cx="8641080" cy="597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314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151</Words>
  <Application>Microsoft Office PowerPoint</Application>
  <PresentationFormat>Presentación en pantalla (4:3)</PresentationFormat>
  <Paragraphs>42</Paragraphs>
  <Slides>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Gothic</vt:lpstr>
      <vt:lpstr>Office Theme</vt:lpstr>
      <vt:lpstr>Membresia Juvenil registrada en BDW</vt:lpstr>
      <vt:lpstr>Presentación de PowerPoint</vt:lpstr>
      <vt:lpstr>Presentación de PowerPoint</vt:lpstr>
    </vt:vector>
  </TitlesOfParts>
  <Company>sdfsdf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sfsd sdfsdf</dc:creator>
  <cp:lastModifiedBy>misajuvenilmfcnac@hotmail.com</cp:lastModifiedBy>
  <cp:revision>6</cp:revision>
  <dcterms:created xsi:type="dcterms:W3CDTF">2019-08-30T21:38:12Z</dcterms:created>
  <dcterms:modified xsi:type="dcterms:W3CDTF">2019-10-10T03:58:56Z</dcterms:modified>
</cp:coreProperties>
</file>